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11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Belgique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(FR),Provence (FR),Normandie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Bourgogne (FR),Drome (FR),Chantilly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Baie de Somme (FR),Bourgogne (FR),Chantilly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(FR),Le Cap d Agde (FR),Ars en Ré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 Barcarès (FR),Deauville (FR),Cap Ferret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 Baule Escoublac (FR),Porto Vecchio (FR),Cap Ferret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(FR),Chamonix (FR),Val Thorens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Châtel (FR),La Plagne (FR),Courchevel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(FR),Les Gets (FR),Valloire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(RE),Guadeloupe (GP),Tahiti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Martinique (LC),Guyane (GF),Réunion (RE)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(GF),Martinique (LC),Réunion (RE)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(FR),Lille (FR),Nice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Strasbourg (FR),Lille (FR),Paris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(FR),Lille (FR),Strasbourg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Alpe d Hue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trimestrielle Belgique Chamoni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Belgique Val Thoren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trimestrielle Belgique Val d Isè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Belgique La Clusaz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Belgique Serre Chevalier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1220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1220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Belgique Guadeloupe (GP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Belgique Tahiti (P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Belgiqu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trimestrielle Belgique Mayotte (Y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Belgique Guyane (G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17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trimestrielle Belgique Lill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Belgique Ni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Belgique Marseill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Belgique Strasbourg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Belgique Ly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593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408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Alsa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trimestrielle Belgique Proven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Belgique Normandi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Belgique Ardech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Belgique Baie de Somm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Belgique Chantilly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893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Belgique Le Cap d Agd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trimestrielle Belgique Ars en Ré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Belgique Biarrit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Belgique Le Barcarè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Belgique Antib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46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70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